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397824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29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Жел батыстан соғады, күші 7-12, екпіні 15-20 м/с. Ауа температурасы түнде 10-12, күндіз 23-25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батыстан соғады, күші 5-10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7" y="32945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8812" y="23511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893301914"/>
              </p:ext>
            </p:extLst>
          </p:nvPr>
        </p:nvGraphicFramePr>
        <p:xfrm>
          <a:off x="4963365" y="4273148"/>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9138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20197</TotalTime>
  <Words>562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4416</cp:revision>
  <cp:lastPrinted>2021-07-01T03:56:27Z</cp:lastPrinted>
  <dcterms:created xsi:type="dcterms:W3CDTF">2018-03-27T06:03:00Z</dcterms:created>
  <dcterms:modified xsi:type="dcterms:W3CDTF">2026-05-28T06:25:03Z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